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45C5D9-D562-4C74-9467-44F69EAF7F1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5C26F1-261B-4080-9297-BE51558D7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diy\Desktop\ДИАФИЛЬМЫ\КОТ, ПЕТУХ И ЛИСА\p0002_dcecbfe04694c047259afd6b71eed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28603"/>
            <a:ext cx="8099012" cy="6034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diy\Desktop\ДИАФИЛЬМЫ\КОТ, ПЕТУХ И ЛИСА\p0011_6fd1352cceb20c46e1c2c79c574d34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4133"/>
            <a:ext cx="8643998" cy="6543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diy\Desktop\ДИАФИЛЬМЫ\КОТ, ПЕТУХ И ЛИСА\p0012_86d8e4b347b387bf16493fee3ebe2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6321"/>
            <a:ext cx="8643998" cy="653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diy\Desktop\ДИАФИЛЬМЫ\КОТ, ПЕТУХ И ЛИСА\p0013_7504952a7c5c8f01c9f79cfb44bfaa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5525"/>
            <a:ext cx="8715436" cy="664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diy\Desktop\ДИАФИЛЬМЫ\КОТ, ПЕТУХ И ЛИСА\p0014_e7f7d453566a75807b9f6f042db5d3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1938"/>
            <a:ext cx="8572560" cy="6441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idiy\Desktop\ДИАФИЛЬМЫ\КОТ, ПЕТУХ И ЛИСА\p0015_6f8f355c12cda0eec7c505241ef89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5267"/>
            <a:ext cx="8643998" cy="6501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diy\Desktop\ДИАФИЛЬМЫ\КОТ, ПЕТУХ И ЛИСА\p0016_a53c1c58965e278d9e4f704d1cc66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2907"/>
            <a:ext cx="8715436" cy="6512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diy\Desktop\ДИАФИЛЬМЫ\КОТ, ПЕТУХ И ЛИСА\p0017_c28f88eb769d478d4d15ce97ec162f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2071"/>
            <a:ext cx="8643998" cy="6568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diy\Desktop\ДИАФИЛЬМЫ\КОТ, ПЕТУХ И ЛИСА\p0018_ac21997abf026b7a4dbb5ac866c639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7263"/>
            <a:ext cx="8643998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diy\Desktop\ДИАФИЛЬМЫ\КОТ, ПЕТУХ И ЛИСА\p0019_89cec3e87cf8b9a8dd474e21b14a6c0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5414"/>
            <a:ext cx="8643998" cy="6561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idiy\Desktop\ДИАФИЛЬМЫ\КОТ, ПЕТУХ И ЛИСА\p0020_abc235f1a2f5ee821629229d779e52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9182"/>
            <a:ext cx="8572560" cy="6519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diy\Desktop\ДИАФИЛЬМЫ\КОТ, ПЕТУХ И ЛИСА\p0003_06eb9ae4879fa8796cbc23bdd85a6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557326" cy="6550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idiy\Desktop\ДИАФИЛЬМЫ\КОТ, ПЕТУХ И ЛИСА\p0021_5084b1e57b0a8ad199d2e79d19821c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5525"/>
            <a:ext cx="8715436" cy="664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idiy\Desktop\ДИАФИЛЬМЫ\КОТ, ПЕТУХ И ЛИСА\p0022_cf0d51cff7d2a37c14b65d76f96f3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637"/>
            <a:ext cx="8643998" cy="6489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diy\Desktop\ДИАФИЛЬМЫ\КОТ, ПЕТУХ И ЛИСА\p0023_53f25d4a50d52d42144c8652307d2e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1299"/>
            <a:ext cx="8715436" cy="654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idiy\Desktop\ДИАФИЛЬМЫ\КОТ, ПЕТУХ И ЛИСА\p0024_4f68d482be39acc06c98513147dd9c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551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idiy\Desktop\ДИАФИЛЬМЫ\КОТ, ПЕТУХ И ЛИСА\p0025_f49b8a2bce7cd77a304d1a368a0d6d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1124"/>
            <a:ext cx="8858312" cy="657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idiy\Desktop\ДИАФИЛЬМЫ\КОТ, ПЕТУХ И ЛИСА\p0026_562fbad4726accd90e5bfc6b05de5f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0742"/>
            <a:ext cx="8643998" cy="6562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idiy\Desktop\ДИАФИЛЬМЫ\КОТ, ПЕТУХ И ЛИСА\p0027_2b74bb8fa04c3607b9c5471e83b696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3882"/>
            <a:ext cx="8715436" cy="6390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idiy\Desktop\ДИАФИЛЬМЫ\КОТ, ПЕТУХ И ЛИСА\p0028_d20fd2f35c1d81e1db2e8e8790b60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8227"/>
            <a:ext cx="8786874" cy="6534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idiy\Desktop\ДИАФИЛЬМЫ\КОТ, ПЕТУХ И ЛИСА\p0029_4b93c5e060788309a8a9ceb9f18107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89"/>
            <a:ext cx="8731488" cy="6524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idiy\Desktop\ДИАФИЛЬМЫ\КОТ, ПЕТУХ И ЛИСА\p0030_e658992bc25ae59a513dd57643af9a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89"/>
            <a:ext cx="8721118" cy="6425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diy\Desktop\ДИАФИЛЬМЫ\КОТ, ПЕТУХ И ЛИСА\p0004_ac894766dd109699b51a82c02e0cbf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89"/>
            <a:ext cx="8768202" cy="6496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idiy\Desktop\ДИАФИЛЬМЫ\КОТ, ПЕТУХ И ЛИСА\p0031_36e4a772e524b1b8eed352e3dbe507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8805760" cy="6468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idiy\Desktop\ДИАФИЛЬМЫ\КОТ, ПЕТУХ И ЛИСА\p0032_c1e26beea36663ad4a388f37376c2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9067"/>
            <a:ext cx="8786874" cy="6633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idiy\Desktop\ДИАФИЛЬМЫ\КОТ, ПЕТУХ И ЛИСА\p0033_6a419dc68814025005d2bf67d6279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3243"/>
            <a:ext cx="8429684" cy="6388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Lidiy\Desktop\ДИАФИЛЬМЫ\КОТ, ПЕТУХ И ЛИСА\p0034_f93eda9c1a17af6487998c1bc6df41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802482" cy="6614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Lidiy\Desktop\ДИАФИЛЬМЫ\КОТ, ПЕТУХ И ЛИСА\p0035_dbb29b747dd018d943e20f58ace209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4900"/>
            <a:ext cx="8358246" cy="6221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166843"/>
            <a:ext cx="59293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Презентацию составила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Л.В.Пирогова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 МБОУ  «СОШ №26»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г. Северодвинск, 2018г.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Слайды скачаны с портала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«Сказочная библиотека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Хобобо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опубликована на сайте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Viki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rdf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diy\Desktop\ДИАФИЛЬМЫ\КОТ, ПЕТУХ И ЛИСА\p0005_e6556983690c3e7b874eb7ca7b962c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7"/>
            <a:ext cx="8580258" cy="6387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diy\Desktop\ДИАФИЛЬМЫ\КОТ, ПЕТУХ И ЛИСА\p0006_cb77131b24433a3930091a24cc15c4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959"/>
            <a:ext cx="8429684" cy="6481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diy\Desktop\ДИАФИЛЬМЫ\КОТ, ПЕТУХ И ЛИСА\p0007_0a9c511c6c8dc15fbffede1784ff8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9469"/>
            <a:ext cx="8429684" cy="6387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diy\Desktop\ДИАФИЛЬМЫ\КОТ, ПЕТУХ И ЛИСА\p0008_b0f68b6d362c16179ca7a25812559c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4587"/>
            <a:ext cx="8215370" cy="629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diy\Desktop\ДИАФИЛЬМЫ\КОТ, ПЕТУХ И ЛИСА\p0009_30b246e4b11970935ca5937c65ea0c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64900" cy="6414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diy\Desktop\ДИАФИЛЬМЫ\КОТ, ПЕТУХ И ЛИСА\p0010_c6be40159960e0b0d9eed2296c9459c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2071"/>
            <a:ext cx="8501122" cy="645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40</Words>
  <Application>Microsoft Office PowerPoint</Application>
  <PresentationFormat>Экран (4:3)</PresentationFormat>
  <Paragraphs>15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Lidiy</dc:creator>
  <cp:lastModifiedBy>Виктория Кузнецова</cp:lastModifiedBy>
  <cp:revision>4</cp:revision>
  <dcterms:created xsi:type="dcterms:W3CDTF">2017-02-03T15:26:27Z</dcterms:created>
  <dcterms:modified xsi:type="dcterms:W3CDTF">2018-01-25T14:47:23Z</dcterms:modified>
</cp:coreProperties>
</file>